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2"/>
  </p:notesMasterIdLst>
  <p:sldIdLst>
    <p:sldId id="256" r:id="rId2"/>
    <p:sldId id="258" r:id="rId3"/>
    <p:sldId id="282" r:id="rId4"/>
    <p:sldId id="283" r:id="rId5"/>
    <p:sldId id="266" r:id="rId6"/>
    <p:sldId id="273" r:id="rId7"/>
    <p:sldId id="279" r:id="rId8"/>
    <p:sldId id="275" r:id="rId9"/>
    <p:sldId id="276" r:id="rId10"/>
    <p:sldId id="271" r:id="rId11"/>
    <p:sldId id="277" r:id="rId12"/>
    <p:sldId id="270" r:id="rId13"/>
    <p:sldId id="257" r:id="rId14"/>
    <p:sldId id="281" r:id="rId15"/>
    <p:sldId id="284" r:id="rId16"/>
    <p:sldId id="268" r:id="rId17"/>
    <p:sldId id="267" r:id="rId18"/>
    <p:sldId id="260" r:id="rId19"/>
    <p:sldId id="278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36875-39BD-46C9-9B72-4EBBA4F018AF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B906B-3B48-4A3F-BB79-001507DEE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31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0E8C96-2972-4CE3-B086-1AB8B6C1CAC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FBED796-CD88-4003-A0EC-A2B130E3B59A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6DE125-97F5-469A-980C-D38B51C510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BED796-CD88-4003-A0EC-A2B130E3B59A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6DE125-97F5-469A-980C-D38B51C510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BED796-CD88-4003-A0EC-A2B130E3B59A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6DE125-97F5-469A-980C-D38B51C510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B252DAE-B5D8-40EF-A9E5-728962165F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408A23A-7DE7-45D8-A738-534EE1367B9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5244C6A-85ED-4105-A84D-46C30E1904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C0A6279-05AB-4C7D-AD0A-0AA5978117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BED796-CD88-4003-A0EC-A2B130E3B59A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6DE125-97F5-469A-980C-D38B51C510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FBED796-CD88-4003-A0EC-A2B130E3B59A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6DE125-97F5-469A-980C-D38B51C510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BED796-CD88-4003-A0EC-A2B130E3B59A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6DE125-97F5-469A-980C-D38B51C510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BED796-CD88-4003-A0EC-A2B130E3B59A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6DE125-97F5-469A-980C-D38B51C510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BED796-CD88-4003-A0EC-A2B130E3B59A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6DE125-97F5-469A-980C-D38B51C510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BED796-CD88-4003-A0EC-A2B130E3B59A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6DE125-97F5-469A-980C-D38B51C510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FBED796-CD88-4003-A0EC-A2B130E3B59A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6DE125-97F5-469A-980C-D38B51C510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FBED796-CD88-4003-A0EC-A2B130E3B59A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6DE125-97F5-469A-980C-D38B51C510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CFBED796-CD88-4003-A0EC-A2B130E3B59A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16DE125-97F5-469A-980C-D38B51C510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emf"/><Relationship Id="rId4" Type="http://schemas.openxmlformats.org/officeDocument/2006/relationships/oleObject" Target="../embeddings/Microsoft_Word_97_-_2003_Document1.doc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J:\Data\&#1082;&#1072;&#1082;%20&#1079;&#1080;&#1084;&#1091;&#1102;&#1090;%20&#1078;&#1080;&#1074;&#1086;&#1090;\Pyotr_Ilich_CHajkovskij_Na_trojke_Noyabr_Vremena_goda_(vmusice.net).mp3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1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J:\Data\&#1082;&#1072;&#1082;%20&#1079;&#1080;&#1084;&#1091;&#1102;&#1090;%20&#1078;&#1080;&#1074;&#1086;&#1090;\V_mire_zhivotnyh_Zastavka_(vmusice.net).mp3" TargetMode="External"/><Relationship Id="rId6" Type="http://schemas.openxmlformats.org/officeDocument/2006/relationships/image" Target="../media/image48.jpeg"/><Relationship Id="rId5" Type="http://schemas.openxmlformats.org/officeDocument/2006/relationships/image" Target="../media/image25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&#1055;&#1086;&#1083;&#1100;&#1079;&#1086;&#1074;&#1072;&#1090;&#1077;&#1083;&#1100;\&#1056;&#1072;&#1073;&#1086;&#1095;&#1080;&#1081;%20&#1089;&#1090;&#1086;&#1083;\&#1052;&#1091;&#1083;&#1100;&#1090;&#1080;&#1082;%20&#1079;&#1074;&#1077;&#1088;&#1080;%202.wm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357166"/>
            <a:ext cx="8305800" cy="321471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Как разные животные готовятся к зиме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33600" y="3857628"/>
            <a:ext cx="6560234" cy="2071702"/>
          </a:xfrm>
        </p:spPr>
        <p:txBody>
          <a:bodyPr/>
          <a:lstStyle/>
          <a:p>
            <a:r>
              <a:rPr lang="ru-RU" dirty="0" smtClean="0"/>
              <a:t>Учитель Белякова </a:t>
            </a:r>
          </a:p>
          <a:p>
            <a:r>
              <a:rPr lang="ru-RU" dirty="0" smtClean="0"/>
              <a:t>Алла Сергеевна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-fotki.yandex.ru/get/0/markan75.5/0_550_e62b1e36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435771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http://www.rebenok.com/file/56114/the-den-under-the-sn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28604"/>
            <a:ext cx="421484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 algn="ctr"/>
            <a:r>
              <a:rPr lang="ru-RU" sz="4000" dirty="0"/>
              <a:t>Не делают запасы на зиму</a:t>
            </a:r>
          </a:p>
        </p:txBody>
      </p:sp>
      <p:pic>
        <p:nvPicPr>
          <p:cNvPr id="15363" name="Picture 3" descr="6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923925"/>
            <a:ext cx="4105275" cy="2901950"/>
          </a:xfrm>
          <a:prstGeom prst="rect">
            <a:avLst/>
          </a:prstGeom>
          <a:noFill/>
        </p:spPr>
      </p:pic>
      <p:pic>
        <p:nvPicPr>
          <p:cNvPr id="15364" name="Picture 4" descr="4_10_2006_svin_b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089025"/>
            <a:ext cx="3032125" cy="2776538"/>
          </a:xfrm>
          <a:prstGeom prst="rect">
            <a:avLst/>
          </a:prstGeom>
          <a:noFill/>
        </p:spPr>
      </p:pic>
      <p:pic>
        <p:nvPicPr>
          <p:cNvPr id="15365" name="Picture 5" descr="gr_volk2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076700"/>
            <a:ext cx="4276725" cy="2543175"/>
          </a:xfrm>
          <a:prstGeom prst="rect">
            <a:avLst/>
          </a:prstGeom>
          <a:noFill/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79388" y="4652963"/>
            <a:ext cx="39544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/>
              <a:t>Заяц, волк, лиса, выдра, </a:t>
            </a:r>
          </a:p>
          <a:p>
            <a:r>
              <a:rPr lang="ru-RU" sz="2400" dirty="0"/>
              <a:t>росомаха, лось, кабан </a:t>
            </a:r>
          </a:p>
          <a:p>
            <a:r>
              <a:rPr lang="ru-RU" sz="2400" dirty="0"/>
              <a:t>не делают запасов на зиму.</a:t>
            </a:r>
          </a:p>
          <a:p>
            <a:r>
              <a:rPr lang="ru-RU" sz="2400" dirty="0"/>
              <a:t> Они и так найдут себе корм.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at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071546"/>
            <a:ext cx="2413000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http://www.bashvest.ru/photos/25.03.2008/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429000"/>
            <a:ext cx="4189412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://ncontent.life.ru/media/2/news/2010/06/28744/00d4bf20d4da476e8e83f359858f0d7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876"/>
            <a:ext cx="4210050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http://sfw.org.ua/uploads/posts/2009-01/thumbs/1231935361_shor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357166"/>
            <a:ext cx="24479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500034" y="571480"/>
          <a:ext cx="7921625" cy="595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4" imgW="9387620" imgH="7063801" progId="Word.Document.8">
                  <p:embed/>
                </p:oleObj>
              </mc:Choice>
              <mc:Fallback>
                <p:oleObj name="Document" r:id="rId4" imgW="9387620" imgH="7063801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571480"/>
                        <a:ext cx="7921625" cy="595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1979613" y="2781300"/>
            <a:ext cx="1079500" cy="576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79613" y="2133600"/>
            <a:ext cx="1079500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03575" y="2133600"/>
            <a:ext cx="1081088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03575" y="2781300"/>
            <a:ext cx="1081088" cy="576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3575" y="3573463"/>
            <a:ext cx="1081088" cy="57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03575" y="4941888"/>
            <a:ext cx="1081088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00563" y="2133600"/>
            <a:ext cx="1079500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00563" y="4292600"/>
            <a:ext cx="1079500" cy="576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40425" y="4292600"/>
            <a:ext cx="1079500" cy="576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00563" y="5661025"/>
            <a:ext cx="1079500" cy="576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00563" y="4941888"/>
            <a:ext cx="1079500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08850" y="3573463"/>
            <a:ext cx="1079500" cy="57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940425" y="5661025"/>
            <a:ext cx="1079500" cy="576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40425" y="4941888"/>
            <a:ext cx="1079500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308850" y="4941888"/>
            <a:ext cx="1079500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144952"/>
          </a:xfrm>
        </p:spPr>
        <p:txBody>
          <a:bodyPr/>
          <a:lstStyle/>
          <a:p>
            <a:pPr algn="ctr"/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Задание на дом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/>
              <a:t>Рабочая тетрадь</a:t>
            </a:r>
          </a:p>
          <a:p>
            <a:pPr algn="l"/>
            <a:r>
              <a:rPr lang="ru-RU" sz="3200" dirty="0" smtClean="0"/>
              <a:t>№1, 4    с. 58-59</a:t>
            </a:r>
            <a:endParaRPr lang="ru-RU" sz="3200" dirty="0"/>
          </a:p>
        </p:txBody>
      </p:sp>
      <p:pic>
        <p:nvPicPr>
          <p:cNvPr id="4" name="Picture 0" descr="14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714884"/>
            <a:ext cx="12255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0" descr="13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2000240"/>
            <a:ext cx="9366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Блог Николай, Стрелец, - Rambler-Знакомств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1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ото подборка зимних пейзажей для фона рабочего стола :: NoN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2"/>
            <a:ext cx="9252520" cy="4941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" name="Picture 14" descr="Морозы липецких аграриев не пугают . Новости . Липецкое время, новости регио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4770241"/>
            <a:ext cx="9252520" cy="2033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20688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Как разные животные готовятся к зиме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15" name="Picture 2" descr="http://46klspb.caduk.ru/images/1666766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773" y="1631148"/>
            <a:ext cx="457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nimations.shoppinng.ru/wp-content/uploads/2014/02/28.gif?x9819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92" y="865342"/>
            <a:ext cx="5772936" cy="32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26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Pcy;&amp;ocy;&amp;lcy;&amp;iecy; &amp;scy;&amp;rcy;&amp;iecy;&amp;dcy;&amp;icy; &amp;dcy;&amp;iecy;&amp;rcy;&amp;iecy;&amp;vcy;&amp;softcy;&amp;iecy;&amp;vcy; &amp;vcy;&amp;iecy;&amp;chcy;&amp;iecy;&amp;rcy;&amp;ocy;&amp;mcy; &amp;ncy;&amp;ocy;&amp;yacy;&amp;bcy;&amp;rcy;&amp;softcy;&amp;scy;&amp;kcy;&amp;ocy;&amp;gcy;&amp;ocy; &amp;dcy;&amp;ncy;&amp;yacy; &amp;pcy;&amp;ocy;&amp;zcy;&amp;dcy;&amp;ncy;&amp;iecy;&amp;jcy; &amp;ocy;&amp;scy;&amp;iecy;&amp;ncy;&amp;softcy;&amp;yucy;"/>
          <p:cNvPicPr/>
          <p:nvPr/>
        </p:nvPicPr>
        <p:blipFill>
          <a:blip r:embed="rId3"/>
          <a:srcRect r="2835" b="5405"/>
          <a:stretch>
            <a:fillRect/>
          </a:stretch>
        </p:blipFill>
        <p:spPr bwMode="auto">
          <a:xfrm>
            <a:off x="285720" y="214290"/>
            <a:ext cx="8643997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03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3" y="5286388"/>
            <a:ext cx="1214445" cy="7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03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4143380"/>
            <a:ext cx="357190" cy="25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yotr_Ilich_CHajkovskij_Na_trojke_Noyabr_Vremena_goda_(vmusic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3143240" y="15716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соро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143380"/>
            <a:ext cx="3277149" cy="24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воробе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23880"/>
            <a:ext cx="3357586" cy="246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дятел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571480"/>
            <a:ext cx="2579531" cy="313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0" descr="синиц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4357694"/>
            <a:ext cx="3102048" cy="241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ласточк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2214554"/>
            <a:ext cx="2857520" cy="235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qhhq.ru/images/stories/detskie/bel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857496"/>
            <a:ext cx="3286116" cy="238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img-2005-02.photosight.ru/08/7552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0504"/>
            <a:ext cx="3413969" cy="276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www.vjazanie.vdomezuki.ru/wp-content/uploads/2011/10/%D0%B5%D0%B6%D0%B8%D0%BA-%D0%BA%D0%BE%D0%BB%D1%8E%D1%87%D0%B8%D0%B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3492500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img-fotki.yandex.ru/get/4404/raisa-anurowa.13/0_5f56c_8c97927b_XL"/>
          <p:cNvPicPr>
            <a:picLocks noChangeAspect="1" noChangeArrowheads="1"/>
          </p:cNvPicPr>
          <p:nvPr/>
        </p:nvPicPr>
        <p:blipFill>
          <a:blip r:embed="rId6"/>
          <a:srcRect r="-1852"/>
          <a:stretch>
            <a:fillRect/>
          </a:stretch>
        </p:blipFill>
        <p:spPr bwMode="auto">
          <a:xfrm>
            <a:off x="5715008" y="4857760"/>
            <a:ext cx="2922581" cy="185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://img-fotki.yandex.ru/get/2/shorann.0/0_e82_c8aca822_X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2" y="571480"/>
            <a:ext cx="31702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V_mire_zhivotnyh_Zastavka_(vmusic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071934" y="42860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7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к звери 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469" y="160711"/>
            <a:ext cx="8739249" cy="6554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827088" y="765175"/>
            <a:ext cx="748982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Правила работы </a:t>
            </a:r>
          </a:p>
          <a:p>
            <a:pPr algn="ctr"/>
            <a:r>
              <a:rPr lang="ru-RU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в группах:</a:t>
            </a:r>
          </a:p>
          <a:p>
            <a:pPr lvl="1">
              <a:buFont typeface="Wingdings" pitchFamily="2" charset="2"/>
              <a:buChar char="Ø"/>
            </a:pPr>
            <a:r>
              <a:rPr lang="ru-RU" sz="4400" b="1" dirty="0" smtClean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Работать </a:t>
            </a:r>
            <a:r>
              <a:rPr lang="ru-RU" sz="4400" b="1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дружно</a:t>
            </a:r>
          </a:p>
          <a:p>
            <a:pPr>
              <a:buFont typeface="Wingdings" pitchFamily="2" charset="2"/>
              <a:buChar char="Ø"/>
            </a:pPr>
            <a:r>
              <a:rPr lang="ru-RU" sz="440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Быть внимательным друг к другу</a:t>
            </a:r>
            <a:endParaRPr lang="ru-RU" sz="4400" dirty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4400" dirty="0" smtClean="0">
                <a:solidFill>
                  <a:srgbClr val="00B050"/>
                </a:solidFill>
                <a:latin typeface="Arial Black" pitchFamily="34" charset="0"/>
                <a:cs typeface="Arial" pitchFamily="34" charset="0"/>
              </a:rPr>
              <a:t> Быть </a:t>
            </a:r>
            <a:r>
              <a:rPr lang="ru-RU" sz="4400" dirty="0">
                <a:solidFill>
                  <a:srgbClr val="00B050"/>
                </a:solidFill>
                <a:latin typeface="Arial Black" pitchFamily="34" charset="0"/>
                <a:cs typeface="Arial" pitchFamily="34" charset="0"/>
              </a:rPr>
              <a:t>вежливым</a:t>
            </a:r>
          </a:p>
          <a:p>
            <a:pPr>
              <a:buFont typeface="Wingdings" pitchFamily="2" charset="2"/>
              <a:buChar char="Ø"/>
            </a:pPr>
            <a:r>
              <a:rPr lang="ru-RU" sz="4400" dirty="0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 Не </a:t>
            </a:r>
            <a:r>
              <a:rPr lang="ru-RU" sz="4400" dirty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отвлекаться</a:t>
            </a:r>
          </a:p>
          <a:p>
            <a:pPr>
              <a:buFont typeface="Wingdings" pitchFamily="2" charset="2"/>
              <a:buChar char="Ø"/>
            </a:pPr>
            <a:r>
              <a:rPr lang="ru-RU" sz="44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Не </a:t>
            </a:r>
            <a:r>
              <a:rPr lang="ru-RU" sz="4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мешать друг другу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/>
          <a:p>
            <a:pPr algn="ctr"/>
            <a:r>
              <a:rPr lang="ru-RU" dirty="0"/>
              <a:t>Меняют цвет шубок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20" y="1643050"/>
            <a:ext cx="3429024" cy="428628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/>
              <a:t>        Заяц-беляк летом серый, а зимой белый</a:t>
            </a:r>
            <a:r>
              <a:rPr lang="ru-RU" sz="2400" dirty="0" smtClean="0"/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/>
              <a:t>Белка летом рыжая,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/>
              <a:t>а  зимой  - серый</a:t>
            </a:r>
            <a:endParaRPr lang="ru-RU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/>
              <a:t>    </a:t>
            </a:r>
          </a:p>
        </p:txBody>
      </p:sp>
      <p:pic>
        <p:nvPicPr>
          <p:cNvPr id="6148" name="Picture 4" descr="14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6563" y="1196975"/>
            <a:ext cx="3968775" cy="2303463"/>
          </a:xfrm>
          <a:prstGeom prst="rect">
            <a:avLst/>
          </a:prstGeom>
          <a:noFill/>
        </p:spPr>
      </p:pic>
      <p:pic>
        <p:nvPicPr>
          <p:cNvPr id="7" name="Picture 2" descr="http://pozitivika.ru/up/photos/album/1/11.jpg"/>
          <p:cNvPicPr>
            <a:picLocks noChangeAspect="1" noChangeArrowheads="1"/>
          </p:cNvPicPr>
          <p:nvPr/>
        </p:nvPicPr>
        <p:blipFill>
          <a:blip r:embed="rId3"/>
          <a:srcRect r="-774"/>
          <a:stretch>
            <a:fillRect/>
          </a:stretch>
        </p:blipFill>
        <p:spPr bwMode="auto">
          <a:xfrm>
            <a:off x="3714744" y="3643314"/>
            <a:ext cx="232408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углом 7"/>
          <p:cNvSpPr/>
          <p:nvPr/>
        </p:nvSpPr>
        <p:spPr>
          <a:xfrm flipV="1">
            <a:off x="5143504" y="5429264"/>
            <a:ext cx="714380" cy="714380"/>
          </a:xfrm>
          <a:prstGeom prst="bentArrow">
            <a:avLst>
              <a:gd name="adj1" fmla="val 25000"/>
              <a:gd name="adj2" fmla="val 24754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4" descr="http://photo.qip.ru/photo/babula1946/200521266/large/2047125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4071942"/>
            <a:ext cx="223092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анимация снегопад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61"/>
            <a:ext cx="9144000" cy="689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reveries.fr/gifs/images/animaux/1223222291_gifs_animaux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47523"/>
            <a:ext cx="1495425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88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Блог Николай, Стрелец, - Rambler-Знакомств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1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ото подборка зимних пейзажей для фона рабочего стола :: NoN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22" y="-31901"/>
            <a:ext cx="9264022" cy="4875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4" descr="03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5" y="4146245"/>
            <a:ext cx="1214445" cy="7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03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4368" y="3668554"/>
            <a:ext cx="928820" cy="479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4" descr="Морозы липецких аграриев не пугают . Новости . Липецкое время, новости регио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05" y="4948997"/>
            <a:ext cx="9378788" cy="1892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20688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Как разные животные готовятся к зиме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3076" name="Picture 4" descr="http://liubavyshka.ru/_ph/11/1/765230878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4388726"/>
            <a:ext cx="590550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olfsrain.forumbb.ru/uploads/0001/56/f8/167-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9" y="3756995"/>
            <a:ext cx="1101479" cy="63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nimations.shoppinng.ru/wp-content/uploads/2014/02/16.gif?x9819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0"/>
            <a:ext cx="7208953" cy="41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87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algn="ctr"/>
            <a:r>
              <a:rPr lang="ru-RU" dirty="0"/>
              <a:t>Впадают в спячку</a:t>
            </a:r>
          </a:p>
        </p:txBody>
      </p:sp>
      <p:pic>
        <p:nvPicPr>
          <p:cNvPr id="11267" name="Picture 3" descr="11730159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96975"/>
            <a:ext cx="3960812" cy="2640013"/>
          </a:xfrm>
          <a:prstGeom prst="rect">
            <a:avLst/>
          </a:prstGeom>
          <a:noFill/>
        </p:spPr>
      </p:pic>
      <p:pic>
        <p:nvPicPr>
          <p:cNvPr id="11268" name="Picture 4" descr="pict0033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933825"/>
            <a:ext cx="3806825" cy="2695575"/>
          </a:xfrm>
          <a:prstGeom prst="rect">
            <a:avLst/>
          </a:prstGeom>
          <a:noFill/>
        </p:spPr>
      </p:pic>
      <p:pic>
        <p:nvPicPr>
          <p:cNvPr id="11269" name="Picture 5" descr="U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929066"/>
            <a:ext cx="4000528" cy="2678586"/>
          </a:xfrm>
          <a:prstGeom prst="rect">
            <a:avLst/>
          </a:prstGeom>
          <a:noFill/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214811" y="1714488"/>
            <a:ext cx="450059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/>
              <a:t>Лягушки, жабы, змеи, ящерицы на </a:t>
            </a:r>
            <a:r>
              <a:rPr lang="ru-RU" sz="2000" dirty="0" smtClean="0"/>
              <a:t>зиму  </a:t>
            </a:r>
            <a:r>
              <a:rPr lang="ru-RU" sz="2000" dirty="0"/>
              <a:t>залегают в спячку. Некоторые лягушки </a:t>
            </a:r>
            <a:r>
              <a:rPr lang="ru-RU" sz="2000" dirty="0" smtClean="0"/>
              <a:t>зимуют </a:t>
            </a:r>
            <a:r>
              <a:rPr lang="ru-RU" sz="2000" dirty="0"/>
              <a:t>на дне водоёмов. Дышат </a:t>
            </a:r>
            <a:r>
              <a:rPr lang="ru-RU" sz="2000" dirty="0" smtClean="0"/>
              <a:t>они при </a:t>
            </a:r>
            <a:r>
              <a:rPr lang="ru-RU" sz="2000" dirty="0"/>
              <a:t>этом кожей.</a:t>
            </a:r>
          </a:p>
        </p:txBody>
      </p:sp>
      <p:pic>
        <p:nvPicPr>
          <p:cNvPr id="11271" name="Picture 7" descr="3d2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7625" y="333375"/>
            <a:ext cx="1062038" cy="10620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/>
          <a:p>
            <a:pPr algn="ctr"/>
            <a:r>
              <a:rPr lang="ru-RU" dirty="0"/>
              <a:t>Меняют цвет шубок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484313"/>
            <a:ext cx="4038600" cy="45307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/>
              <a:t>        Заяц-беляк летом серый, а зимой белый</a:t>
            </a:r>
            <a:r>
              <a:rPr lang="ru-RU" sz="2400" dirty="0" smtClean="0"/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/>
              <a:t>Белка летом рыжая,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/>
              <a:t>а  зимой  - серый</a:t>
            </a:r>
            <a:endParaRPr lang="ru-RU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/>
              <a:t>    </a:t>
            </a:r>
          </a:p>
        </p:txBody>
      </p:sp>
      <p:pic>
        <p:nvPicPr>
          <p:cNvPr id="6148" name="Picture 4" descr="14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6563" y="1196975"/>
            <a:ext cx="3968775" cy="2303463"/>
          </a:xfrm>
          <a:prstGeom prst="rect">
            <a:avLst/>
          </a:prstGeom>
          <a:noFill/>
        </p:spPr>
      </p:pic>
      <p:pic>
        <p:nvPicPr>
          <p:cNvPr id="7" name="Picture 2" descr="http://pozitivika.ru/up/photos/album/1/11.jpg"/>
          <p:cNvPicPr>
            <a:picLocks noChangeAspect="1" noChangeArrowheads="1"/>
          </p:cNvPicPr>
          <p:nvPr/>
        </p:nvPicPr>
        <p:blipFill>
          <a:blip r:embed="rId3"/>
          <a:srcRect r="-774"/>
          <a:stretch>
            <a:fillRect/>
          </a:stretch>
        </p:blipFill>
        <p:spPr bwMode="auto">
          <a:xfrm>
            <a:off x="3714744" y="3643314"/>
            <a:ext cx="232408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углом 7"/>
          <p:cNvSpPr/>
          <p:nvPr/>
        </p:nvSpPr>
        <p:spPr>
          <a:xfrm flipV="1">
            <a:off x="5143504" y="5429264"/>
            <a:ext cx="714380" cy="714380"/>
          </a:xfrm>
          <a:prstGeom prst="bentArrow">
            <a:avLst>
              <a:gd name="adj1" fmla="val 25000"/>
              <a:gd name="adj2" fmla="val 24754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4" descr="http://photo.qip.ru/photo/babula1946/200521266/large/2047125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4071942"/>
            <a:ext cx="223092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/>
              <a:t>Горностай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571612"/>
            <a:ext cx="4038600" cy="452628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dirty="0" smtClean="0"/>
              <a:t>Мех горностая летом красновато-бурый на спине и боках, а на груди и брюхе –желтовато –белый.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dirty="0" smtClean="0"/>
              <a:t>    Зимой весь мех чисто белый, лишь кончик хвоста остаётся чёрным.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dirty="0" smtClean="0"/>
              <a:t>             Это очень важно для зверьков. Они зимой будут незаметны на снегу.</a:t>
            </a:r>
          </a:p>
          <a:p>
            <a:endParaRPr lang="ru-RU" dirty="0"/>
          </a:p>
        </p:txBody>
      </p:sp>
      <p:pic>
        <p:nvPicPr>
          <p:cNvPr id="5" name="Picture 6" descr="Image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643050"/>
            <a:ext cx="1972633" cy="3143272"/>
          </a:xfrm>
          <a:prstGeom prst="rect">
            <a:avLst/>
          </a:prstGeom>
          <a:noFill/>
        </p:spPr>
      </p:pic>
      <p:pic>
        <p:nvPicPr>
          <p:cNvPr id="6" name="Picture 7" descr="Image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3500438"/>
            <a:ext cx="1962135" cy="2949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Запасают корм на зиму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08050"/>
            <a:ext cx="4357686" cy="552134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ru-RU" sz="2400" dirty="0"/>
              <a:t>   Некоторые звери запасают на зиму корм. Белки прячут в укромных местах жёлуди, орехи, грибы. </a:t>
            </a:r>
            <a:endParaRPr lang="ru-RU" sz="2400" dirty="0" smtClean="0"/>
          </a:p>
          <a:p>
            <a:pPr>
              <a:buFont typeface="Wingdings" pitchFamily="2" charset="2"/>
              <a:buNone/>
            </a:pPr>
            <a:endParaRPr lang="ru-RU" sz="2400" dirty="0" smtClean="0"/>
          </a:p>
          <a:p>
            <a:pPr>
              <a:buFont typeface="Wingdings" pitchFamily="2" charset="2"/>
              <a:buNone/>
            </a:pPr>
            <a:r>
              <a:rPr lang="ru-RU" sz="2400" dirty="0" smtClean="0"/>
              <a:t>Бобры </a:t>
            </a:r>
            <a:r>
              <a:rPr lang="ru-RU" sz="2400" dirty="0"/>
              <a:t>заготавливают много веток, уносят их под воду и складывают в кучу около своего жилья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8197" name="Picture 5" descr="00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071546"/>
            <a:ext cx="3168650" cy="2376487"/>
          </a:xfrm>
          <a:prstGeom prst="rect">
            <a:avLst/>
          </a:prstGeom>
          <a:noFill/>
        </p:spPr>
      </p:pic>
      <p:pic>
        <p:nvPicPr>
          <p:cNvPr id="8" name="Picture 4" descr="http://qhhq.ru/images/stories/detskie/bel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929066"/>
            <a:ext cx="3646361" cy="264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560308250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6152924"/>
            <a:ext cx="414683" cy="46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98857806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4071942"/>
            <a:ext cx="443787" cy="39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2"/>
            <a:ext cx="8229600" cy="1079485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Впадают в спячку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787900" y="981075"/>
            <a:ext cx="4183063" cy="554355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ru-RU" sz="2400" dirty="0"/>
              <a:t>       </a:t>
            </a:r>
            <a:endParaRPr lang="ru-RU" sz="2400" dirty="0" smtClean="0"/>
          </a:p>
          <a:p>
            <a:pPr>
              <a:buFont typeface="Wingdings" pitchFamily="2" charset="2"/>
              <a:buNone/>
            </a:pPr>
            <a:r>
              <a:rPr lang="ru-RU" sz="2400" dirty="0" smtClean="0"/>
              <a:t> </a:t>
            </a:r>
            <a:r>
              <a:rPr lang="ru-RU" sz="2400" dirty="0"/>
              <a:t>К зиме барсук  сильно жиреет, натаскивает в норку массу листьев и делает большой запас пищи.</a:t>
            </a:r>
          </a:p>
          <a:p>
            <a:pPr>
              <a:buFont typeface="Wingdings" pitchFamily="2" charset="2"/>
              <a:buNone/>
            </a:pPr>
            <a:endParaRPr lang="ru-RU" sz="2400" dirty="0"/>
          </a:p>
          <a:p>
            <a:pPr>
              <a:buFont typeface="Wingdings" pitchFamily="2" charset="2"/>
              <a:buNone/>
            </a:pPr>
            <a:endParaRPr lang="ru-RU" sz="2400" dirty="0"/>
          </a:p>
          <a:p>
            <a:pPr>
              <a:buFont typeface="Wingdings" pitchFamily="2" charset="2"/>
              <a:buNone/>
            </a:pPr>
            <a:r>
              <a:rPr lang="ru-RU" sz="2400" dirty="0"/>
              <a:t>       </a:t>
            </a:r>
            <a:r>
              <a:rPr lang="ru-RU" sz="2400" dirty="0" smtClean="0"/>
              <a:t>Ёж делает в ямке на земле небольшое гнездо из сухой листвы, травы, мха. В нем он и залегает в спячку до весны.</a:t>
            </a:r>
            <a:endParaRPr lang="ru-RU" sz="2400" dirty="0"/>
          </a:p>
          <a:p>
            <a:pPr>
              <a:buFont typeface="Wingdings" pitchFamily="2" charset="2"/>
              <a:buNone/>
            </a:pPr>
            <a:endParaRPr lang="ru-RU" sz="2400" dirty="0"/>
          </a:p>
        </p:txBody>
      </p:sp>
      <p:pic>
        <p:nvPicPr>
          <p:cNvPr id="12292" name="Picture 4" descr="ba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576904"/>
            <a:ext cx="3233762" cy="2309296"/>
          </a:xfrm>
          <a:prstGeom prst="rect">
            <a:avLst/>
          </a:prstGeom>
          <a:noFill/>
        </p:spPr>
      </p:pic>
      <p:pic>
        <p:nvPicPr>
          <p:cNvPr id="6" name="Picture 6" descr="http://www.vjazanie.vdomezuki.ru/wp-content/uploads/2011/10/%D0%B5%D0%B6%D0%B8%D0%BA-%D0%BA%D0%BE%D0%BB%D1%8E%D1%87%D0%B8%D0%B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4071942"/>
            <a:ext cx="3000396" cy="252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397</TotalTime>
  <Words>298</Words>
  <Application>Microsoft Office PowerPoint</Application>
  <PresentationFormat>Экран (4:3)</PresentationFormat>
  <Paragraphs>63</Paragraphs>
  <Slides>20</Slides>
  <Notes>1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Литейная</vt:lpstr>
      <vt:lpstr>Document</vt:lpstr>
      <vt:lpstr>Как разные животные готовятся к зиме</vt:lpstr>
      <vt:lpstr>Презентация PowerPoint</vt:lpstr>
      <vt:lpstr>Презентация PowerPoint</vt:lpstr>
      <vt:lpstr>Презентация PowerPoint</vt:lpstr>
      <vt:lpstr>Впадают в спячку</vt:lpstr>
      <vt:lpstr>Меняют цвет шубок</vt:lpstr>
      <vt:lpstr>Горностай</vt:lpstr>
      <vt:lpstr>Запасают корм на зиму</vt:lpstr>
      <vt:lpstr>Впадают в спячку</vt:lpstr>
      <vt:lpstr>Презентация PowerPoint</vt:lpstr>
      <vt:lpstr>Не делают запасы на зиму</vt:lpstr>
      <vt:lpstr>Презентация PowerPoint</vt:lpstr>
      <vt:lpstr>Презентация PowerPoint</vt:lpstr>
      <vt:lpstr>Задание на дом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Меняют цвет шубок</vt:lpstr>
    </vt:vector>
  </TitlesOfParts>
  <Company>BEST XP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Alla</cp:lastModifiedBy>
  <cp:revision>55</cp:revision>
  <dcterms:created xsi:type="dcterms:W3CDTF">2015-12-02T17:56:21Z</dcterms:created>
  <dcterms:modified xsi:type="dcterms:W3CDTF">2017-12-09T13:01:04Z</dcterms:modified>
</cp:coreProperties>
</file>